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5" r:id="rId2"/>
    <p:sldId id="287" r:id="rId3"/>
    <p:sldId id="290" r:id="rId4"/>
    <p:sldId id="261" r:id="rId5"/>
    <p:sldId id="268" r:id="rId6"/>
    <p:sldId id="289" r:id="rId7"/>
    <p:sldId id="288" r:id="rId8"/>
    <p:sldId id="269" r:id="rId9"/>
    <p:sldId id="283" r:id="rId10"/>
    <p:sldId id="282" r:id="rId11"/>
    <p:sldId id="285" r:id="rId12"/>
    <p:sldId id="291" r:id="rId13"/>
    <p:sldId id="279" r:id="rId14"/>
    <p:sldId id="280" r:id="rId15"/>
    <p:sldId id="281" r:id="rId16"/>
    <p:sldId id="286" r:id="rId17"/>
    <p:sldId id="292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7"/>
    <p:restoredTop sz="94595"/>
  </p:normalViewPr>
  <p:slideViewPr>
    <p:cSldViewPr snapToGrid="0" snapToObjects="1">
      <p:cViewPr varScale="1">
        <p:scale>
          <a:sx n="106" d="100"/>
          <a:sy n="106" d="100"/>
        </p:scale>
        <p:origin x="2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" userId="3b479b36-19a3-4159-af22-973aa1df77d9" providerId="ADAL" clId="{55A0F389-2FA9-402C-A998-7B640614D9D8}"/>
    <pc:docChg chg="modSld">
      <pc:chgData name="Jaap " userId="3b479b36-19a3-4159-af22-973aa1df77d9" providerId="ADAL" clId="{55A0F389-2FA9-402C-A998-7B640614D9D8}" dt="2017-09-21T11:29:19.809" v="0"/>
      <pc:docMkLst>
        <pc:docMk/>
      </pc:docMkLst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904797942" sldId="261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904797942" sldId="261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24586126" sldId="262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24586126" sldId="262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859048968" sldId="26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859048968" sldId="268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296424973" sldId="269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296424973" sldId="269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16248926" sldId="27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16248926" sldId="278"/>
            <ac:spMk id="8" creationId="{00000000-0000-0000-0000-000000000000}"/>
          </ac:spMkLst>
        </pc:spChg>
      </pc:sldChg>
    </pc:docChg>
  </pc:docChgLst>
  <pc:docChgLst>
    <pc:chgData name="Jan-Hendrik Peters" userId="b4a1494c-e397-487b-ba71-b18bd44b670c" providerId="ADAL" clId="{FF0E95DF-C012-475C-87C1-3041BC4A3614}"/>
    <pc:docChg chg="custSel addSld delSld modSld sldOrd">
      <pc:chgData name="Jan-Hendrik Peters" userId="b4a1494c-e397-487b-ba71-b18bd44b670c" providerId="ADAL" clId="{FF0E95DF-C012-475C-87C1-3041BC4A3614}" dt="2017-10-27T09:21:14.152" v="2180" actId="20577"/>
      <pc:docMkLst>
        <pc:docMk/>
      </pc:docMkLst>
      <pc:sldChg chg="del">
        <pc:chgData name="Jan-Hendrik Peters" userId="b4a1494c-e397-487b-ba71-b18bd44b670c" providerId="ADAL" clId="{FF0E95DF-C012-475C-87C1-3041BC4A3614}" dt="2017-10-23T10:08:11.852" v="33" actId="2696"/>
        <pc:sldMkLst>
          <pc:docMk/>
          <pc:sldMk cId="297332740" sldId="260"/>
        </pc:sldMkLst>
      </pc:sldChg>
      <pc:sldChg chg="addSp modSp ord">
        <pc:chgData name="Jan-Hendrik Peters" userId="b4a1494c-e397-487b-ba71-b18bd44b670c" providerId="ADAL" clId="{FF0E95DF-C012-475C-87C1-3041BC4A3614}" dt="2017-10-27T09:11:41.986" v="2078"/>
        <pc:sldMkLst>
          <pc:docMk/>
          <pc:sldMk cId="1904797942" sldId="261"/>
        </pc:sldMkLst>
        <pc:spChg chg="add mod">
          <ac:chgData name="Jan-Hendrik Peters" userId="b4a1494c-e397-487b-ba71-b18bd44b670c" providerId="ADAL" clId="{FF0E95DF-C012-475C-87C1-3041BC4A3614}" dt="2017-10-23T10:08:49.377" v="46" actId="20577"/>
          <ac:spMkLst>
            <pc:docMk/>
            <pc:sldMk cId="1904797942" sldId="261"/>
            <ac:spMk id="2" creationId="{7D31FCC4-4586-441D-92E5-523336409DC3}"/>
          </ac:spMkLst>
        </pc:spChg>
        <pc:spChg chg="add mod">
          <ac:chgData name="Jan-Hendrik Peters" userId="b4a1494c-e397-487b-ba71-b18bd44b670c" providerId="ADAL" clId="{FF0E95DF-C012-475C-87C1-3041BC4A3614}" dt="2017-10-26T10:11:18.311" v="1449" actId="20577"/>
          <ac:spMkLst>
            <pc:docMk/>
            <pc:sldMk cId="1904797942" sldId="261"/>
            <ac:spMk id="3" creationId="{3B0F9D76-3107-445D-B721-78263D5265A1}"/>
          </ac:spMkLst>
        </pc:spChg>
      </pc:sldChg>
      <pc:sldChg chg="addSp delSp modSp del">
        <pc:chgData name="Jan-Hendrik Peters" userId="b4a1494c-e397-487b-ba71-b18bd44b670c" providerId="ADAL" clId="{FF0E95DF-C012-475C-87C1-3041BC4A3614}" dt="2017-10-27T06:06:44.376" v="1659" actId="2696"/>
        <pc:sldMkLst>
          <pc:docMk/>
          <pc:sldMk cId="1724586126" sldId="262"/>
        </pc:sldMkLst>
        <pc:spChg chg="add del mod">
          <ac:chgData name="Jan-Hendrik Peters" userId="b4a1494c-e397-487b-ba71-b18bd44b670c" providerId="ADAL" clId="{FF0E95DF-C012-475C-87C1-3041BC4A3614}" dt="2017-10-10T12:59:55.365" v="1" actId="20577"/>
          <ac:spMkLst>
            <pc:docMk/>
            <pc:sldMk cId="1724586126" sldId="262"/>
            <ac:spMk id="2" creationId="{90134774-AB11-40B1-B458-65A445F24325}"/>
          </ac:spMkLst>
        </pc:spChg>
        <pc:spChg chg="add del mod">
          <ac:chgData name="Jan-Hendrik Peters" userId="b4a1494c-e397-487b-ba71-b18bd44b670c" providerId="ADAL" clId="{FF0E95DF-C012-475C-87C1-3041BC4A3614}" dt="2017-10-10T12:59:55.365" v="1" actId="20577"/>
          <ac:spMkLst>
            <pc:docMk/>
            <pc:sldMk cId="1724586126" sldId="262"/>
            <ac:spMk id="3" creationId="{FB910833-1B6B-4180-86E6-A260F43249AA}"/>
          </ac:spMkLst>
        </pc:spChg>
        <pc:spChg chg="add mod">
          <ac:chgData name="Jan-Hendrik Peters" userId="b4a1494c-e397-487b-ba71-b18bd44b670c" providerId="ADAL" clId="{FF0E95DF-C012-475C-87C1-3041BC4A3614}" dt="2017-10-26T08:03:41.594" v="116" actId="20577"/>
          <ac:spMkLst>
            <pc:docMk/>
            <pc:sldMk cId="1724586126" sldId="262"/>
            <ac:spMk id="4" creationId="{63884803-1C57-4153-8D44-E3C9D5E00E19}"/>
          </ac:spMkLst>
        </pc:spChg>
        <pc:spChg chg="add mod">
          <ac:chgData name="Jan-Hendrik Peters" userId="b4a1494c-e397-487b-ba71-b18bd44b670c" providerId="ADAL" clId="{FF0E95DF-C012-475C-87C1-3041BC4A3614}" dt="2017-10-10T12:59:55.365" v="1" actId="20577"/>
          <ac:spMkLst>
            <pc:docMk/>
            <pc:sldMk cId="1724586126" sldId="262"/>
            <ac:spMk id="5" creationId="{EFCE5FCF-CC66-4126-B149-CF54D677F7DB}"/>
          </ac:spMkLst>
        </pc:spChg>
      </pc:sldChg>
      <pc:sldChg chg="del">
        <pc:chgData name="Jan-Hendrik Peters" userId="b4a1494c-e397-487b-ba71-b18bd44b670c" providerId="ADAL" clId="{FF0E95DF-C012-475C-87C1-3041BC4A3614}" dt="2017-10-23T10:08:19.523" v="37" actId="2696"/>
        <pc:sldMkLst>
          <pc:docMk/>
          <pc:sldMk cId="1204910444" sldId="263"/>
        </pc:sldMkLst>
      </pc:sldChg>
      <pc:sldChg chg="del">
        <pc:chgData name="Jan-Hendrik Peters" userId="b4a1494c-e397-487b-ba71-b18bd44b670c" providerId="ADAL" clId="{FF0E95DF-C012-475C-87C1-3041BC4A3614}" dt="2017-10-23T10:08:03.008" v="30" actId="2696"/>
        <pc:sldMkLst>
          <pc:docMk/>
          <pc:sldMk cId="1647185361" sldId="264"/>
        </pc:sldMkLst>
      </pc:sldChg>
      <pc:sldChg chg="del">
        <pc:chgData name="Jan-Hendrik Peters" userId="b4a1494c-e397-487b-ba71-b18bd44b670c" providerId="ADAL" clId="{FF0E95DF-C012-475C-87C1-3041BC4A3614}" dt="2017-10-23T10:07:59.180" v="28" actId="2696"/>
        <pc:sldMkLst>
          <pc:docMk/>
          <pc:sldMk cId="1407450388" sldId="266"/>
        </pc:sldMkLst>
      </pc:sldChg>
      <pc:sldChg chg="del">
        <pc:chgData name="Jan-Hendrik Peters" userId="b4a1494c-e397-487b-ba71-b18bd44b670c" providerId="ADAL" clId="{FF0E95DF-C012-475C-87C1-3041BC4A3614}" dt="2017-10-23T10:08:15.805" v="34" actId="2696"/>
        <pc:sldMkLst>
          <pc:docMk/>
          <pc:sldMk cId="1767524064" sldId="267"/>
        </pc:sldMkLst>
      </pc:sldChg>
      <pc:sldChg chg="addSp delSp modSp ord">
        <pc:chgData name="Jan-Hendrik Peters" userId="b4a1494c-e397-487b-ba71-b18bd44b670c" providerId="ADAL" clId="{FF0E95DF-C012-475C-87C1-3041BC4A3614}" dt="2017-10-26T10:22:48.815" v="1631" actId="478"/>
        <pc:sldMkLst>
          <pc:docMk/>
          <pc:sldMk cId="1859048968" sldId="268"/>
        </pc:sldMkLst>
        <pc:spChg chg="add mod">
          <ac:chgData name="Jan-Hendrik Peters" userId="b4a1494c-e397-487b-ba71-b18bd44b670c" providerId="ADAL" clId="{FF0E95DF-C012-475C-87C1-3041BC4A3614}" dt="2017-10-26T08:54:53.973" v="240" actId="20577"/>
          <ac:spMkLst>
            <pc:docMk/>
            <pc:sldMk cId="1859048968" sldId="268"/>
            <ac:spMk id="2" creationId="{D976CE28-1E5B-438C-BF6C-293093B787C8}"/>
          </ac:spMkLst>
        </pc:spChg>
        <pc:spChg chg="add mod">
          <ac:chgData name="Jan-Hendrik Peters" userId="b4a1494c-e397-487b-ba71-b18bd44b670c" providerId="ADAL" clId="{FF0E95DF-C012-475C-87C1-3041BC4A3614}" dt="2017-10-26T09:59:51.553" v="746" actId="20577"/>
          <ac:spMkLst>
            <pc:docMk/>
            <pc:sldMk cId="1859048968" sldId="268"/>
            <ac:spMk id="3" creationId="{9F52F6E1-D41D-417F-8D43-E4A78BE34173}"/>
          </ac:spMkLst>
        </pc:spChg>
        <pc:spChg chg="add del mod">
          <ac:chgData name="Jan-Hendrik Peters" userId="b4a1494c-e397-487b-ba71-b18bd44b670c" providerId="ADAL" clId="{FF0E95DF-C012-475C-87C1-3041BC4A3614}" dt="2017-10-26T10:22:48.815" v="1631" actId="478"/>
          <ac:spMkLst>
            <pc:docMk/>
            <pc:sldMk cId="1859048968" sldId="268"/>
            <ac:spMk id="4" creationId="{6A746755-9160-47EC-BA82-AFCAF3EA9034}"/>
          </ac:spMkLst>
        </pc:spChg>
      </pc:sldChg>
      <pc:sldChg chg="addSp modSp">
        <pc:chgData name="Jan-Hendrik Peters" userId="b4a1494c-e397-487b-ba71-b18bd44b670c" providerId="ADAL" clId="{FF0E95DF-C012-475C-87C1-3041BC4A3614}" dt="2017-10-26T10:00:58.080" v="770" actId="1076"/>
        <pc:sldMkLst>
          <pc:docMk/>
          <pc:sldMk cId="1296424973" sldId="269"/>
        </pc:sldMkLst>
        <pc:spChg chg="add mod">
          <ac:chgData name="Jan-Hendrik Peters" userId="b4a1494c-e397-487b-ba71-b18bd44b670c" providerId="ADAL" clId="{FF0E95DF-C012-475C-87C1-3041BC4A3614}" dt="2017-10-26T10:00:58.080" v="770" actId="1076"/>
          <ac:spMkLst>
            <pc:docMk/>
            <pc:sldMk cId="1296424973" sldId="269"/>
            <ac:spMk id="2" creationId="{97F15CCD-D384-491F-AF7E-FF6891E36996}"/>
          </ac:spMkLst>
        </pc:spChg>
        <pc:picChg chg="add mod">
          <ac:chgData name="Jan-Hendrik Peters" userId="b4a1494c-e397-487b-ba71-b18bd44b670c" providerId="ADAL" clId="{FF0E95DF-C012-475C-87C1-3041BC4A3614}" dt="2017-10-26T08:53:39.918" v="168" actId="27614"/>
          <ac:picMkLst>
            <pc:docMk/>
            <pc:sldMk cId="1296424973" sldId="269"/>
            <ac:picMk id="3" creationId="{2057CBF9-34ED-4F6E-BB0B-C6F8C80DB533}"/>
          </ac:picMkLst>
        </pc:picChg>
      </pc:sldChg>
      <pc:sldChg chg="del">
        <pc:chgData name="Jan-Hendrik Peters" userId="b4a1494c-e397-487b-ba71-b18bd44b670c" providerId="ADAL" clId="{FF0E95DF-C012-475C-87C1-3041BC4A3614}" dt="2017-10-23T10:08:07.867" v="31" actId="2696"/>
        <pc:sldMkLst>
          <pc:docMk/>
          <pc:sldMk cId="1109344342" sldId="270"/>
        </pc:sldMkLst>
      </pc:sldChg>
      <pc:sldChg chg="del">
        <pc:chgData name="Jan-Hendrik Peters" userId="b4a1494c-e397-487b-ba71-b18bd44b670c" providerId="ADAL" clId="{FF0E95DF-C012-475C-87C1-3041BC4A3614}" dt="2017-10-23T10:08:10.070" v="32" actId="2696"/>
        <pc:sldMkLst>
          <pc:docMk/>
          <pc:sldMk cId="1206047848" sldId="271"/>
        </pc:sldMkLst>
      </pc:sldChg>
      <pc:sldChg chg="del">
        <pc:chgData name="Jan-Hendrik Peters" userId="b4a1494c-e397-487b-ba71-b18bd44b670c" providerId="ADAL" clId="{FF0E95DF-C012-475C-87C1-3041BC4A3614}" dt="2017-10-23T10:08:17.398" v="35" actId="2696"/>
        <pc:sldMkLst>
          <pc:docMk/>
          <pc:sldMk cId="552025178" sldId="272"/>
        </pc:sldMkLst>
      </pc:sldChg>
      <pc:sldChg chg="del">
        <pc:chgData name="Jan-Hendrik Peters" userId="b4a1494c-e397-487b-ba71-b18bd44b670c" providerId="ADAL" clId="{FF0E95DF-C012-475C-87C1-3041BC4A3614}" dt="2017-10-23T10:08:01.680" v="29" actId="2696"/>
        <pc:sldMkLst>
          <pc:docMk/>
          <pc:sldMk cId="530271365" sldId="273"/>
        </pc:sldMkLst>
      </pc:sldChg>
      <pc:sldChg chg="del">
        <pc:chgData name="Jan-Hendrik Peters" userId="b4a1494c-e397-487b-ba71-b18bd44b670c" providerId="ADAL" clId="{FF0E95DF-C012-475C-87C1-3041BC4A3614}" dt="2017-10-23T10:08:17.914" v="36" actId="2696"/>
        <pc:sldMkLst>
          <pc:docMk/>
          <pc:sldMk cId="778622391" sldId="274"/>
        </pc:sldMkLst>
      </pc:sldChg>
      <pc:sldChg chg="modSp">
        <pc:chgData name="Jan-Hendrik Peters" userId="b4a1494c-e397-487b-ba71-b18bd44b670c" providerId="ADAL" clId="{FF0E95DF-C012-475C-87C1-3041BC4A3614}" dt="2017-10-27T08:49:59.930" v="2076" actId="20577"/>
        <pc:sldMkLst>
          <pc:docMk/>
          <pc:sldMk cId="833398646" sldId="275"/>
        </pc:sldMkLst>
        <pc:spChg chg="mod">
          <ac:chgData name="Jan-Hendrik Peters" userId="b4a1494c-e397-487b-ba71-b18bd44b670c" providerId="ADAL" clId="{FF0E95DF-C012-475C-87C1-3041BC4A3614}" dt="2017-10-27T08:49:59.930" v="2076" actId="20577"/>
          <ac:spMkLst>
            <pc:docMk/>
            <pc:sldMk cId="833398646" sldId="275"/>
            <ac:spMk id="9" creationId="{00000000-0000-0000-0000-000000000000}"/>
          </ac:spMkLst>
        </pc:spChg>
      </pc:sldChg>
      <pc:sldChg chg="del">
        <pc:chgData name="Jan-Hendrik Peters" userId="b4a1494c-e397-487b-ba71-b18bd44b670c" providerId="ADAL" clId="{FF0E95DF-C012-475C-87C1-3041BC4A3614}" dt="2017-10-23T10:07:55.445" v="26" actId="2696"/>
        <pc:sldMkLst>
          <pc:docMk/>
          <pc:sldMk cId="1151801996" sldId="276"/>
        </pc:sldMkLst>
      </pc:sldChg>
      <pc:sldChg chg="del">
        <pc:chgData name="Jan-Hendrik Peters" userId="b4a1494c-e397-487b-ba71-b18bd44b670c" providerId="ADAL" clId="{FF0E95DF-C012-475C-87C1-3041BC4A3614}" dt="2017-10-23T10:07:56.523" v="27" actId="2696"/>
        <pc:sldMkLst>
          <pc:docMk/>
          <pc:sldMk cId="2003009562" sldId="277"/>
        </pc:sldMkLst>
      </pc:sldChg>
      <pc:sldChg chg="addSp modSp add">
        <pc:chgData name="Jan-Hendrik Peters" userId="b4a1494c-e397-487b-ba71-b18bd44b670c" providerId="ADAL" clId="{FF0E95DF-C012-475C-87C1-3041BC4A3614}" dt="2017-10-27T06:24:12.959" v="1994" actId="6549"/>
        <pc:sldMkLst>
          <pc:docMk/>
          <pc:sldMk cId="3716046373" sldId="279"/>
        </pc:sldMkLst>
        <pc:spChg chg="add mod">
          <ac:chgData name="Jan-Hendrik Peters" userId="b4a1494c-e397-487b-ba71-b18bd44b670c" providerId="ADAL" clId="{FF0E95DF-C012-475C-87C1-3041BC4A3614}" dt="2017-10-26T09:57:39.222" v="415" actId="20577"/>
          <ac:spMkLst>
            <pc:docMk/>
            <pc:sldMk cId="3716046373" sldId="279"/>
            <ac:spMk id="2" creationId="{009B759D-2152-435C-ADF4-6D0782B5B3E9}"/>
          </ac:spMkLst>
        </pc:spChg>
        <pc:spChg chg="add mod">
          <ac:chgData name="Jan-Hendrik Peters" userId="b4a1494c-e397-487b-ba71-b18bd44b670c" providerId="ADAL" clId="{FF0E95DF-C012-475C-87C1-3041BC4A3614}" dt="2017-10-27T06:24:12.959" v="1994" actId="6549"/>
          <ac:spMkLst>
            <pc:docMk/>
            <pc:sldMk cId="3716046373" sldId="279"/>
            <ac:spMk id="3" creationId="{F2BDEDAC-F4DF-4DEA-97EB-172E935344B5}"/>
          </ac:spMkLst>
        </pc:spChg>
      </pc:sldChg>
      <pc:sldChg chg="addSp modSp add">
        <pc:chgData name="Jan-Hendrik Peters" userId="b4a1494c-e397-487b-ba71-b18bd44b670c" providerId="ADAL" clId="{FF0E95DF-C012-475C-87C1-3041BC4A3614}" dt="2017-10-26T09:58:13.078" v="511" actId="20577"/>
        <pc:sldMkLst>
          <pc:docMk/>
          <pc:sldMk cId="1847656710" sldId="280"/>
        </pc:sldMkLst>
        <pc:spChg chg="add mod">
          <ac:chgData name="Jan-Hendrik Peters" userId="b4a1494c-e397-487b-ba71-b18bd44b670c" providerId="ADAL" clId="{FF0E95DF-C012-475C-87C1-3041BC4A3614}" dt="2017-10-26T09:57:54.557" v="441" actId="20577"/>
          <ac:spMkLst>
            <pc:docMk/>
            <pc:sldMk cId="1847656710" sldId="280"/>
            <ac:spMk id="2" creationId="{5CB5806D-5A26-4306-90ED-2C748E7DF6E5}"/>
          </ac:spMkLst>
        </pc:spChg>
        <pc:spChg chg="add mod">
          <ac:chgData name="Jan-Hendrik Peters" userId="b4a1494c-e397-487b-ba71-b18bd44b670c" providerId="ADAL" clId="{FF0E95DF-C012-475C-87C1-3041BC4A3614}" dt="2017-10-26T09:58:13.078" v="511" actId="20577"/>
          <ac:spMkLst>
            <pc:docMk/>
            <pc:sldMk cId="1847656710" sldId="280"/>
            <ac:spMk id="3" creationId="{028F0B01-B886-4262-B226-3F97FA9FD106}"/>
          </ac:spMkLst>
        </pc:spChg>
      </pc:sldChg>
      <pc:sldChg chg="addSp modSp add">
        <pc:chgData name="Jan-Hendrik Peters" userId="b4a1494c-e397-487b-ba71-b18bd44b670c" providerId="ADAL" clId="{FF0E95DF-C012-475C-87C1-3041BC4A3614}" dt="2017-10-26T09:58:20.984" v="539" actId="20577"/>
        <pc:sldMkLst>
          <pc:docMk/>
          <pc:sldMk cId="3627672632" sldId="281"/>
        </pc:sldMkLst>
        <pc:spChg chg="add mod">
          <ac:chgData name="Jan-Hendrik Peters" userId="b4a1494c-e397-487b-ba71-b18bd44b670c" providerId="ADAL" clId="{FF0E95DF-C012-475C-87C1-3041BC4A3614}" dt="2017-10-26T09:58:17.752" v="516" actId="20577"/>
          <ac:spMkLst>
            <pc:docMk/>
            <pc:sldMk cId="3627672632" sldId="281"/>
            <ac:spMk id="2" creationId="{F29D0886-B5D3-456B-8F61-99542373B050}"/>
          </ac:spMkLst>
        </pc:spChg>
        <pc:spChg chg="add mod">
          <ac:chgData name="Jan-Hendrik Peters" userId="b4a1494c-e397-487b-ba71-b18bd44b670c" providerId="ADAL" clId="{FF0E95DF-C012-475C-87C1-3041BC4A3614}" dt="2017-10-26T09:58:20.984" v="539" actId="20577"/>
          <ac:spMkLst>
            <pc:docMk/>
            <pc:sldMk cId="3627672632" sldId="281"/>
            <ac:spMk id="3" creationId="{46750430-0C31-4A1D-B146-8BA57819C959}"/>
          </ac:spMkLst>
        </pc:spChg>
      </pc:sldChg>
      <pc:sldChg chg="addSp modSp add ord">
        <pc:chgData name="Jan-Hendrik Peters" userId="b4a1494c-e397-487b-ba71-b18bd44b670c" providerId="ADAL" clId="{FF0E95DF-C012-475C-87C1-3041BC4A3614}" dt="2017-10-26T10:06:44.867" v="1127" actId="20577"/>
        <pc:sldMkLst>
          <pc:docMk/>
          <pc:sldMk cId="799647093" sldId="282"/>
        </pc:sldMkLst>
        <pc:spChg chg="add mod">
          <ac:chgData name="Jan-Hendrik Peters" userId="b4a1494c-e397-487b-ba71-b18bd44b670c" providerId="ADAL" clId="{FF0E95DF-C012-475C-87C1-3041BC4A3614}" dt="2017-10-26T10:06:20.252" v="1019" actId="20577"/>
          <ac:spMkLst>
            <pc:docMk/>
            <pc:sldMk cId="799647093" sldId="282"/>
            <ac:spMk id="2" creationId="{69EC1B64-5512-4E77-868A-FDCBEDADA063}"/>
          </ac:spMkLst>
        </pc:spChg>
        <pc:spChg chg="add mod">
          <ac:chgData name="Jan-Hendrik Peters" userId="b4a1494c-e397-487b-ba71-b18bd44b670c" providerId="ADAL" clId="{FF0E95DF-C012-475C-87C1-3041BC4A3614}" dt="2017-10-26T10:06:44.867" v="1127" actId="20577"/>
          <ac:spMkLst>
            <pc:docMk/>
            <pc:sldMk cId="799647093" sldId="282"/>
            <ac:spMk id="3" creationId="{9D12112C-5210-4F42-AB48-52D4B70C1E01}"/>
          </ac:spMkLst>
        </pc:spChg>
      </pc:sldChg>
      <pc:sldChg chg="addSp modSp add ord">
        <pc:chgData name="Jan-Hendrik Peters" userId="b4a1494c-e397-487b-ba71-b18bd44b670c" providerId="ADAL" clId="{FF0E95DF-C012-475C-87C1-3041BC4A3614}" dt="2017-10-26T10:06:05.604" v="1012" actId="20577"/>
        <pc:sldMkLst>
          <pc:docMk/>
          <pc:sldMk cId="3112824532" sldId="283"/>
        </pc:sldMkLst>
        <pc:spChg chg="add mod">
          <ac:chgData name="Jan-Hendrik Peters" userId="b4a1494c-e397-487b-ba71-b18bd44b670c" providerId="ADAL" clId="{FF0E95DF-C012-475C-87C1-3041BC4A3614}" dt="2017-10-26T10:04:50.665" v="779" actId="20577"/>
          <ac:spMkLst>
            <pc:docMk/>
            <pc:sldMk cId="3112824532" sldId="283"/>
            <ac:spMk id="2" creationId="{FC375A04-C862-499F-9116-524113453025}"/>
          </ac:spMkLst>
        </pc:spChg>
        <pc:spChg chg="add mod">
          <ac:chgData name="Jan-Hendrik Peters" userId="b4a1494c-e397-487b-ba71-b18bd44b670c" providerId="ADAL" clId="{FF0E95DF-C012-475C-87C1-3041BC4A3614}" dt="2017-10-26T10:06:05.604" v="1012" actId="20577"/>
          <ac:spMkLst>
            <pc:docMk/>
            <pc:sldMk cId="3112824532" sldId="283"/>
            <ac:spMk id="3" creationId="{7DBC1357-AF14-4DCB-A6CF-0E9E6C94E78E}"/>
          </ac:spMkLst>
        </pc:spChg>
      </pc:sldChg>
      <pc:sldChg chg="add">
        <pc:chgData name="Jan-Hendrik Peters" userId="b4a1494c-e397-487b-ba71-b18bd44b670c" providerId="ADAL" clId="{FF0E95DF-C012-475C-87C1-3041BC4A3614}" dt="2017-10-25T09:17:13.911" v="105" actId="20577"/>
        <pc:sldMkLst>
          <pc:docMk/>
          <pc:sldMk cId="1315117028" sldId="284"/>
        </pc:sldMkLst>
      </pc:sldChg>
      <pc:sldChg chg="addSp modSp add ord">
        <pc:chgData name="Jan-Hendrik Peters" userId="b4a1494c-e397-487b-ba71-b18bd44b670c" providerId="ADAL" clId="{FF0E95DF-C012-475C-87C1-3041BC4A3614}" dt="2017-10-26T10:12:34.935" v="1581" actId="5793"/>
        <pc:sldMkLst>
          <pc:docMk/>
          <pc:sldMk cId="2383672028" sldId="285"/>
        </pc:sldMkLst>
        <pc:spChg chg="add mod">
          <ac:chgData name="Jan-Hendrik Peters" userId="b4a1494c-e397-487b-ba71-b18bd44b670c" providerId="ADAL" clId="{FF0E95DF-C012-475C-87C1-3041BC4A3614}" dt="2017-10-26T10:12:05.818" v="1470" actId="20577"/>
          <ac:spMkLst>
            <pc:docMk/>
            <pc:sldMk cId="2383672028" sldId="285"/>
            <ac:spMk id="2" creationId="{33819E1C-37FA-4CC4-A78D-1C8354472E20}"/>
          </ac:spMkLst>
        </pc:spChg>
        <pc:spChg chg="add mod">
          <ac:chgData name="Jan-Hendrik Peters" userId="b4a1494c-e397-487b-ba71-b18bd44b670c" providerId="ADAL" clId="{FF0E95DF-C012-475C-87C1-3041BC4A3614}" dt="2017-10-26T10:12:34.935" v="1581" actId="5793"/>
          <ac:spMkLst>
            <pc:docMk/>
            <pc:sldMk cId="2383672028" sldId="285"/>
            <ac:spMk id="3" creationId="{664BCE6E-BB22-417E-A376-20E0379832CA}"/>
          </ac:spMkLst>
        </pc:spChg>
      </pc:sldChg>
      <pc:sldChg chg="modSp add">
        <pc:chgData name="Jan-Hendrik Peters" userId="b4a1494c-e397-487b-ba71-b18bd44b670c" providerId="ADAL" clId="{FF0E95DF-C012-475C-87C1-3041BC4A3614}" dt="2017-10-27T07:04:35.710" v="2055" actId="20577"/>
        <pc:sldMkLst>
          <pc:docMk/>
          <pc:sldMk cId="1140793262" sldId="286"/>
        </pc:sldMkLst>
        <pc:spChg chg="mod">
          <ac:chgData name="Jan-Hendrik Peters" userId="b4a1494c-e397-487b-ba71-b18bd44b670c" providerId="ADAL" clId="{FF0E95DF-C012-475C-87C1-3041BC4A3614}" dt="2017-10-27T07:04:35.710" v="2055" actId="20577"/>
          <ac:spMkLst>
            <pc:docMk/>
            <pc:sldMk cId="1140793262" sldId="286"/>
            <ac:spMk id="5" creationId="{193F759D-7FA5-9F4B-B6F1-230676E91D71}"/>
          </ac:spMkLst>
        </pc:spChg>
      </pc:sldChg>
      <pc:sldChg chg="addSp delSp modSp">
        <pc:chgData name="Jan-Hendrik Peters" userId="b4a1494c-e397-487b-ba71-b18bd44b670c" providerId="ADAL" clId="{FF0E95DF-C012-475C-87C1-3041BC4A3614}" dt="2017-10-27T06:15:57.229" v="1665" actId="1076"/>
        <pc:sldMkLst>
          <pc:docMk/>
          <pc:sldMk cId="3533320881" sldId="287"/>
        </pc:sldMkLst>
        <pc:spChg chg="del">
          <ac:chgData name="Jan-Hendrik Peters" userId="b4a1494c-e397-487b-ba71-b18bd44b670c" providerId="ADAL" clId="{FF0E95DF-C012-475C-87C1-3041BC4A3614}" dt="2017-10-26T10:17:40.339" v="1582" actId="478"/>
          <ac:spMkLst>
            <pc:docMk/>
            <pc:sldMk cId="3533320881" sldId="287"/>
            <ac:spMk id="3" creationId="{534A2FA2-CD9F-43A6-A048-489C7DEAC6CE}"/>
          </ac:spMkLst>
        </pc:spChg>
        <pc:spChg chg="add del mod">
          <ac:chgData name="Jan-Hendrik Peters" userId="b4a1494c-e397-487b-ba71-b18bd44b670c" providerId="ADAL" clId="{FF0E95DF-C012-475C-87C1-3041BC4A3614}" dt="2017-10-27T06:15:42.428" v="1662" actId="931"/>
          <ac:spMkLst>
            <pc:docMk/>
            <pc:sldMk cId="3533320881" sldId="287"/>
            <ac:spMk id="4" creationId="{995BE3E5-41CA-4785-985F-DC330291C58D}"/>
          </ac:spMkLst>
        </pc:spChg>
        <pc:spChg chg="add del mod">
          <ac:chgData name="Jan-Hendrik Peters" userId="b4a1494c-e397-487b-ba71-b18bd44b670c" providerId="ADAL" clId="{FF0E95DF-C012-475C-87C1-3041BC4A3614}" dt="2017-10-26T10:17:50.160" v="1583" actId="931"/>
          <ac:spMkLst>
            <pc:docMk/>
            <pc:sldMk cId="3533320881" sldId="287"/>
            <ac:spMk id="5" creationId="{4628ECFE-02A4-49F7-AF13-C09F18F28ECF}"/>
          </ac:spMkLst>
        </pc:spChg>
        <pc:spChg chg="add del mod">
          <ac:chgData name="Jan-Hendrik Peters" userId="b4a1494c-e397-487b-ba71-b18bd44b670c" providerId="ADAL" clId="{FF0E95DF-C012-475C-87C1-3041BC4A3614}" dt="2017-10-26T10:21:03.572" v="1587" actId="931"/>
          <ac:spMkLst>
            <pc:docMk/>
            <pc:sldMk cId="3533320881" sldId="287"/>
            <ac:spMk id="13" creationId="{E335E4D6-D126-4CD9-9AEC-F8E5119039B5}"/>
          </ac:spMkLst>
        </pc:spChg>
        <pc:picChg chg="add mod">
          <ac:chgData name="Jan-Hendrik Peters" userId="b4a1494c-e397-487b-ba71-b18bd44b670c" providerId="ADAL" clId="{FF0E95DF-C012-475C-87C1-3041BC4A3614}" dt="2017-10-27T06:15:57.229" v="1665" actId="1076"/>
          <ac:picMkLst>
            <pc:docMk/>
            <pc:sldMk cId="3533320881" sldId="287"/>
            <ac:picMk id="10" creationId="{D2933148-A69C-4612-B758-A968D24D137C}"/>
          </ac:picMkLst>
        </pc:picChg>
        <pc:picChg chg="add del mod">
          <ac:chgData name="Jan-Hendrik Peters" userId="b4a1494c-e397-487b-ba71-b18bd44b670c" providerId="ADAL" clId="{FF0E95DF-C012-475C-87C1-3041BC4A3614}" dt="2017-10-26T10:20:57.265" v="1586" actId="478"/>
          <ac:picMkLst>
            <pc:docMk/>
            <pc:sldMk cId="3533320881" sldId="287"/>
            <ac:picMk id="11" creationId="{4654F6FF-A8E1-4839-A3B9-488FCFDE3456}"/>
          </ac:picMkLst>
        </pc:picChg>
        <pc:picChg chg="add del mod">
          <ac:chgData name="Jan-Hendrik Peters" userId="b4a1494c-e397-487b-ba71-b18bd44b670c" providerId="ADAL" clId="{FF0E95DF-C012-475C-87C1-3041BC4A3614}" dt="2017-10-27T06:15:31.999" v="1660" actId="478"/>
          <ac:picMkLst>
            <pc:docMk/>
            <pc:sldMk cId="3533320881" sldId="287"/>
            <ac:picMk id="15" creationId="{17077D81-B0CC-4DBB-92B0-E8213C42311F}"/>
          </ac:picMkLst>
        </pc:picChg>
      </pc:sldChg>
      <pc:sldChg chg="addSp modSp add ord">
        <pc:chgData name="Jan-Hendrik Peters" userId="b4a1494c-e397-487b-ba71-b18bd44b670c" providerId="ADAL" clId="{FF0E95DF-C012-475C-87C1-3041BC4A3614}" dt="2017-10-27T06:58:10.709" v="2025" actId="20577"/>
        <pc:sldMkLst>
          <pc:docMk/>
          <pc:sldMk cId="3507024722" sldId="288"/>
        </pc:sldMkLst>
        <pc:spChg chg="add mod">
          <ac:chgData name="Jan-Hendrik Peters" userId="b4a1494c-e397-487b-ba71-b18bd44b670c" providerId="ADAL" clId="{FF0E95DF-C012-475C-87C1-3041BC4A3614}" dt="2017-10-27T06:58:10.709" v="2025" actId="20577"/>
          <ac:spMkLst>
            <pc:docMk/>
            <pc:sldMk cId="3507024722" sldId="288"/>
            <ac:spMk id="2" creationId="{E75B61CF-D903-49F9-AF54-1E6CAFFF22CF}"/>
          </ac:spMkLst>
        </pc:spChg>
        <pc:spChg chg="add mod">
          <ac:chgData name="Jan-Hendrik Peters" userId="b4a1494c-e397-487b-ba71-b18bd44b670c" providerId="ADAL" clId="{FF0E95DF-C012-475C-87C1-3041BC4A3614}" dt="2017-10-27T06:23:49.580" v="1962" actId="20577"/>
          <ac:spMkLst>
            <pc:docMk/>
            <pc:sldMk cId="3507024722" sldId="288"/>
            <ac:spMk id="3" creationId="{390554C5-93B1-4D45-B81E-D57D8F6DCA23}"/>
          </ac:spMkLst>
        </pc:spChg>
      </pc:sldChg>
      <pc:sldChg chg="modSp add">
        <pc:chgData name="Jan-Hendrik Peters" userId="b4a1494c-e397-487b-ba71-b18bd44b670c" providerId="ADAL" clId="{FF0E95DF-C012-475C-87C1-3041BC4A3614}" dt="2017-10-27T08:56:52.660" v="2077"/>
        <pc:sldMkLst>
          <pc:docMk/>
          <pc:sldMk cId="2316578529" sldId="289"/>
        </pc:sldMkLst>
        <pc:spChg chg="mod">
          <ac:chgData name="Jan-Hendrik Peters" userId="b4a1494c-e397-487b-ba71-b18bd44b670c" providerId="ADAL" clId="{FF0E95DF-C012-475C-87C1-3041BC4A3614}" dt="2017-10-27T08:56:52.660" v="2077"/>
          <ac:spMkLst>
            <pc:docMk/>
            <pc:sldMk cId="2316578529" sldId="289"/>
            <ac:spMk id="4" creationId="{6A746755-9160-47EC-BA82-AFCAF3EA9034}"/>
          </ac:spMkLst>
        </pc:spChg>
      </pc:sldChg>
      <pc:sldChg chg="addSp delSp modSp add">
        <pc:chgData name="Jan-Hendrik Peters" userId="b4a1494c-e397-487b-ba71-b18bd44b670c" providerId="ADAL" clId="{FF0E95DF-C012-475C-87C1-3041BC4A3614}" dt="2017-10-27T06:16:03.825" v="1666" actId="1076"/>
        <pc:sldMkLst>
          <pc:docMk/>
          <pc:sldMk cId="3204861496" sldId="290"/>
        </pc:sldMkLst>
        <pc:spChg chg="del">
          <ac:chgData name="Jan-Hendrik Peters" userId="b4a1494c-e397-487b-ba71-b18bd44b670c" providerId="ADAL" clId="{FF0E95DF-C012-475C-87C1-3041BC4A3614}" dt="2017-10-27T06:15:47.025" v="1663" actId="931"/>
          <ac:spMkLst>
            <pc:docMk/>
            <pc:sldMk cId="3204861496" sldId="290"/>
            <ac:spMk id="4" creationId="{995BE3E5-41CA-4785-985F-DC330291C58D}"/>
          </ac:spMkLst>
        </pc:spChg>
        <pc:picChg chg="add mod">
          <ac:chgData name="Jan-Hendrik Peters" userId="b4a1494c-e397-487b-ba71-b18bd44b670c" providerId="ADAL" clId="{FF0E95DF-C012-475C-87C1-3041BC4A3614}" dt="2017-10-27T06:16:03.825" v="1666" actId="1076"/>
          <ac:picMkLst>
            <pc:docMk/>
            <pc:sldMk cId="3204861496" sldId="290"/>
            <ac:picMk id="5" creationId="{0ABC9298-EF82-4D93-B057-03E6965DF8B9}"/>
          </ac:picMkLst>
        </pc:picChg>
      </pc:sldChg>
      <pc:sldChg chg="add">
        <pc:chgData name="Jan-Hendrik Peters" userId="b4a1494c-e397-487b-ba71-b18bd44b670c" providerId="ADAL" clId="{FF0E95DF-C012-475C-87C1-3041BC4A3614}" dt="2017-10-27T06:17:33.887" v="1667" actId="20577"/>
        <pc:sldMkLst>
          <pc:docMk/>
          <pc:sldMk cId="3818901832" sldId="291"/>
        </pc:sldMkLst>
      </pc:sldChg>
      <pc:sldChg chg="modSp add ord">
        <pc:chgData name="Jan-Hendrik Peters" userId="b4a1494c-e397-487b-ba71-b18bd44b670c" providerId="ADAL" clId="{FF0E95DF-C012-475C-87C1-3041BC4A3614}" dt="2017-10-27T09:21:14.152" v="2180" actId="20577"/>
        <pc:sldMkLst>
          <pc:docMk/>
          <pc:sldMk cId="2274859584" sldId="292"/>
        </pc:sldMkLst>
        <pc:spChg chg="mod">
          <ac:chgData name="Jan-Hendrik Peters" userId="b4a1494c-e397-487b-ba71-b18bd44b670c" providerId="ADAL" clId="{FF0E95DF-C012-475C-87C1-3041BC4A3614}" dt="2017-10-27T09:20:47.590" v="2088" actId="20577"/>
          <ac:spMkLst>
            <pc:docMk/>
            <pc:sldMk cId="2274859584" sldId="292"/>
            <ac:spMk id="2" creationId="{F29D0886-B5D3-456B-8F61-99542373B050}"/>
          </ac:spMkLst>
        </pc:spChg>
        <pc:spChg chg="mod">
          <ac:chgData name="Jan-Hendrik Peters" userId="b4a1494c-e397-487b-ba71-b18bd44b670c" providerId="ADAL" clId="{FF0E95DF-C012-475C-87C1-3041BC4A3614}" dt="2017-10-27T09:21:14.152" v="2180" actId="20577"/>
          <ac:spMkLst>
            <pc:docMk/>
            <pc:sldMk cId="2274859584" sldId="292"/>
            <ac:spMk id="3" creationId="{46750430-0C31-4A1D-B146-8BA57819C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51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86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02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1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3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0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70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1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8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7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1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0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19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7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AutomatedLab/AutomatedLab" TargetMode="Externa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51374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  <a:p>
            <a:endParaRPr lang="de-DE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  <a:p>
            <a:r>
              <a:rPr lang="en-US" sz="36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Hybrid Lab Automation</a:t>
            </a:r>
            <a:endParaRPr lang="en-US" sz="28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Kailasa" charset="0"/>
              <a:cs typeface="Kailasa" charset="0"/>
            </a:endParaRPr>
          </a:p>
          <a:p>
            <a:r>
              <a:rPr lang="de-DE" sz="2000" i="1" dirty="0">
                <a:ln w="10160">
                  <a:noFill/>
                  <a:prstDash val="solid"/>
                </a:ln>
                <a:solidFill>
                  <a:srgbClr val="FFFFFF"/>
                </a:solidFill>
                <a:ea typeface="Kailasa" charset="0"/>
                <a:cs typeface="Kailasa" charset="0"/>
              </a:rPr>
              <a:t>J</a:t>
            </a:r>
            <a:r>
              <a:rPr lang="en-US" sz="2000" i="1" dirty="0">
                <a:ln w="10160">
                  <a:noFill/>
                  <a:prstDash val="solid"/>
                </a:ln>
                <a:solidFill>
                  <a:srgbClr val="FFFFFF"/>
                </a:solidFill>
                <a:ea typeface="Kailasa" charset="0"/>
                <a:cs typeface="Kailasa" charset="0"/>
              </a:rPr>
              <a:t>an-Hendrik Peters</a:t>
            </a:r>
          </a:p>
          <a:p>
            <a:r>
              <a:rPr lang="de-DE" sz="2000" i="1" dirty="0">
                <a:ln w="10160">
                  <a:noFill/>
                  <a:prstDash val="solid"/>
                </a:ln>
                <a:solidFill>
                  <a:srgbClr val="FFFFFF"/>
                </a:solidFill>
                <a:ea typeface="Kailasa" charset="0"/>
                <a:cs typeface="Kailasa" charset="0"/>
              </a:rPr>
              <a:t>R</a:t>
            </a:r>
            <a:r>
              <a:rPr lang="en-US" sz="2000" i="1" dirty="0" err="1">
                <a:ln w="10160">
                  <a:noFill/>
                  <a:prstDash val="solid"/>
                </a:ln>
                <a:solidFill>
                  <a:srgbClr val="FFFFFF"/>
                </a:solidFill>
                <a:ea typeface="Kailasa" charset="0"/>
                <a:cs typeface="Kailasa" charset="0"/>
              </a:rPr>
              <a:t>aimund</a:t>
            </a:r>
            <a:r>
              <a:rPr lang="en-US" sz="2000" i="1" dirty="0">
                <a:ln w="10160">
                  <a:noFill/>
                  <a:prstDash val="solid"/>
                </a:ln>
                <a:solidFill>
                  <a:srgbClr val="FFFFFF"/>
                </a:solidFill>
                <a:ea typeface="Kailasa" charset="0"/>
                <a:cs typeface="Kailasa" charset="0"/>
              </a:rPr>
              <a:t> Andrée</a:t>
            </a:r>
            <a:endParaRPr lang="en-US" sz="2400" i="1" dirty="0">
              <a:ln w="10160">
                <a:noFill/>
                <a:prstDash val="solid"/>
              </a:ln>
              <a:solidFill>
                <a:srgbClr val="FFFFFF"/>
              </a:solidFill>
              <a:ea typeface="Kailasa" charset="0"/>
              <a:cs typeface="Kailas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C1B64-5512-4E77-868A-FDCBEDAD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2112C-5210-4F42-AB48-52D4B70C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Domain Controllers and ADDS </a:t>
            </a:r>
            <a:r>
              <a:rPr lang="de-DE" dirty="0" err="1"/>
              <a:t>deployment</a:t>
            </a:r>
            <a:endParaRPr lang="de-DE" dirty="0"/>
          </a:p>
          <a:p>
            <a:pPr lvl="1"/>
            <a:r>
              <a:rPr lang="de-DE" dirty="0"/>
              <a:t>6k 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/>
              <a:t>~150 organizational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47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19E1C-37FA-4CC4-A78D-1C835447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E6E-BB22-417E-A376-20E037983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Resource Group</a:t>
            </a:r>
          </a:p>
          <a:p>
            <a:pPr lvl="1"/>
            <a:r>
              <a:rPr lang="de-DE" dirty="0"/>
              <a:t>Container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. </a:t>
            </a:r>
            <a:r>
              <a:rPr lang="de-DE" dirty="0" err="1"/>
              <a:t>Allows</a:t>
            </a:r>
            <a:r>
              <a:rPr lang="de-DE" dirty="0"/>
              <a:t> RBAC</a:t>
            </a:r>
          </a:p>
          <a:p>
            <a:r>
              <a:rPr lang="de-DE" dirty="0"/>
              <a:t>Virtual Network Gateway</a:t>
            </a:r>
          </a:p>
          <a:p>
            <a:r>
              <a:rPr lang="de-DE" dirty="0" err="1"/>
              <a:t>Local</a:t>
            </a:r>
            <a:r>
              <a:rPr lang="de-DE" dirty="0"/>
              <a:t> Network Gateway</a:t>
            </a:r>
          </a:p>
          <a:p>
            <a:r>
              <a:rPr lang="de-DE" dirty="0"/>
              <a:t>NIC</a:t>
            </a:r>
          </a:p>
          <a:p>
            <a:r>
              <a:rPr lang="de-DE" dirty="0"/>
              <a:t>Public IP </a:t>
            </a:r>
            <a:r>
              <a:rPr lang="de-DE" dirty="0" err="1"/>
              <a:t>Address</a:t>
            </a:r>
            <a:endParaRPr lang="de-DE" dirty="0"/>
          </a:p>
          <a:p>
            <a:r>
              <a:rPr lang="de-DE" dirty="0"/>
              <a:t>Virtual Network</a:t>
            </a:r>
          </a:p>
          <a:p>
            <a:r>
              <a:rPr lang="de-DE" dirty="0"/>
              <a:t>Virtual Network Connection</a:t>
            </a:r>
          </a:p>
          <a:p>
            <a:r>
              <a:rPr lang="de-D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7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B61CF-D903-49F9-AF54-1E6CAFFF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54C5-93B1-4D45-B81E-D57D8F6D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endParaRPr lang="de-DE" dirty="0"/>
          </a:p>
          <a:p>
            <a:pPr lvl="1"/>
            <a:r>
              <a:rPr lang="de-DE" dirty="0"/>
              <a:t>Simple lab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Azure and Hyper-V</a:t>
            </a:r>
            <a:br>
              <a:rPr lang="de-DE" dirty="0"/>
            </a:br>
            <a:r>
              <a:rPr lang="de-DE" dirty="0" err="1"/>
              <a:t>environment</a:t>
            </a:r>
            <a:endParaRPr lang="de-DE" dirty="0"/>
          </a:p>
          <a:p>
            <a:pPr lvl="1"/>
            <a:r>
              <a:rPr lang="de-DE" dirty="0"/>
              <a:t>2 separate </a:t>
            </a:r>
            <a:r>
              <a:rPr lang="de-DE" dirty="0" err="1"/>
              <a:t>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0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B759D-2152-435C-ADF4-6D0782B5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DEDAC-F4DF-4DEA-97EB-172E93534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lvl="1"/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labs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04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B5806D-5A26-4306-90ED-2C748E7D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0B01-B886-4262-B226-3F97FA9FD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Restoring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after </a:t>
            </a:r>
            <a:r>
              <a:rPr lang="de-DE" dirty="0" err="1"/>
              <a:t>infrastructural</a:t>
            </a:r>
            <a:br>
              <a:rPr lang="de-DE" dirty="0"/>
            </a:br>
            <a:r>
              <a:rPr lang="de-DE" dirty="0" err="1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5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D0886-B5D3-456B-8F61-99542373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50430-0C31-4A1D-B146-8BA57819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A3489B-64AC-0248-A7BE-739818A5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Take-aways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3F759D-7FA5-9F4B-B6F1-230676E9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Easily test hybrid scenarios</a:t>
            </a:r>
          </a:p>
          <a:p>
            <a:r>
              <a:rPr lang="en-GB" dirty="0"/>
              <a:t>Generate consistent environments every time</a:t>
            </a:r>
          </a:p>
          <a:p>
            <a:r>
              <a:rPr lang="en-GB" dirty="0"/>
              <a:t>Help is </a:t>
            </a:r>
            <a:r>
              <a:rPr lang="en-GB"/>
              <a:t>always welcome! </a:t>
            </a:r>
            <a:endParaRPr lang="en-GB" dirty="0"/>
          </a:p>
          <a:p>
            <a:r>
              <a:rPr lang="en-GB" dirty="0"/>
              <a:t>Get AutomatedLab and contribute:</a:t>
            </a:r>
            <a:br>
              <a:rPr lang="en-GB" dirty="0"/>
            </a:br>
            <a:r>
              <a:rPr lang="en-GB" dirty="0">
                <a:hlinkClick r:id="rId5"/>
              </a:rPr>
              <a:t>https://aka.ms/AutomatedLab/AutomatedLab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9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D0886-B5D3-456B-8F61-99542373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PARTYYYY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50430-0C31-4A1D-B146-8BA57819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Meeting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lobby</a:t>
            </a:r>
            <a:r>
              <a:rPr lang="de-DE" dirty="0"/>
              <a:t> on </a:t>
            </a:r>
            <a:r>
              <a:rPr lang="de-DE" dirty="0" err="1"/>
              <a:t>level</a:t>
            </a:r>
            <a:r>
              <a:rPr lang="de-DE" dirty="0"/>
              <a:t> 22 after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pPr lvl="1"/>
            <a:r>
              <a:rPr lang="de-DE" dirty="0" err="1"/>
              <a:t>Get</a:t>
            </a:r>
            <a:r>
              <a:rPr lang="de-DE" dirty="0"/>
              <a:t>-Date</a:t>
            </a:r>
          </a:p>
          <a:p>
            <a:r>
              <a:rPr lang="de-DE" dirty="0"/>
              <a:t>Party </a:t>
            </a:r>
            <a:r>
              <a:rPr lang="de-DE" dirty="0" err="1"/>
              <a:t>is</a:t>
            </a:r>
            <a:r>
              <a:rPr lang="de-DE" dirty="0"/>
              <a:t> at Penny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5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933148-A69C-4612-B758-A968D24D1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6715" y="1548247"/>
            <a:ext cx="10139040" cy="4351338"/>
          </a:xfrm>
        </p:spPr>
      </p:pic>
    </p:spTree>
    <p:extLst>
      <p:ext uri="{BB962C8B-B14F-4D97-AF65-F5344CB8AC3E}">
        <p14:creationId xmlns:p14="http://schemas.microsoft.com/office/powerpoint/2010/main" val="353332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2B599-513B-4100-8EEA-80F939E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C9298-EF82-4D93-B057-03E6965DF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6715" y="1405805"/>
            <a:ext cx="9241779" cy="4351338"/>
          </a:xfrm>
        </p:spPr>
      </p:pic>
    </p:spTree>
    <p:extLst>
      <p:ext uri="{BB962C8B-B14F-4D97-AF65-F5344CB8AC3E}">
        <p14:creationId xmlns:p14="http://schemas.microsoft.com/office/powerpoint/2010/main" val="320486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1FCC4-4586-441D-92E5-52333640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9D76-3107-445D-B721-78263D526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?</a:t>
            </a:r>
          </a:p>
          <a:p>
            <a:r>
              <a:rPr lang="de-DE" dirty="0"/>
              <a:t>Lab </a:t>
            </a:r>
            <a:r>
              <a:rPr lang="de-DE" dirty="0" err="1"/>
              <a:t>environment</a:t>
            </a:r>
            <a:endParaRPr lang="de-DE" dirty="0"/>
          </a:p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lab</a:t>
            </a:r>
          </a:p>
          <a:p>
            <a:r>
              <a:rPr lang="de-DE" dirty="0" err="1"/>
              <a:t>Creating</a:t>
            </a:r>
            <a:r>
              <a:rPr lang="de-DE" dirty="0"/>
              <a:t> and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6CE28-1E5B-438C-BF6C-293093B7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F6E1-D41D-417F-8D43-E4A78BE3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Building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endParaRPr lang="de-DE" dirty="0"/>
          </a:p>
          <a:p>
            <a:r>
              <a:rPr lang="de-DE" dirty="0"/>
              <a:t>Lab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drifts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  <a:p>
            <a:r>
              <a:rPr lang="de-DE" dirty="0"/>
              <a:t>Knowledge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may</a:t>
            </a:r>
            <a:br>
              <a:rPr lang="de-DE" dirty="0"/>
            </a:br>
            <a:r>
              <a:rPr lang="de-DE" dirty="0"/>
              <a:t>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, e.g. PKI, SQL and Exchange</a:t>
            </a:r>
          </a:p>
          <a:p>
            <a:r>
              <a:rPr lang="de-DE" dirty="0"/>
              <a:t>Consistency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on-</a:t>
            </a:r>
            <a:r>
              <a:rPr lang="de-DE" dirty="0" err="1"/>
              <a:t>premises</a:t>
            </a:r>
            <a:r>
              <a:rPr lang="de-DE" dirty="0"/>
              <a:t> and in </a:t>
            </a:r>
            <a:r>
              <a:rPr lang="de-DE" dirty="0" err="1"/>
              <a:t>the</a:t>
            </a:r>
            <a:br>
              <a:rPr lang="de-DE" dirty="0"/>
            </a:br>
            <a:r>
              <a:rPr lang="de-DE" dirty="0" err="1"/>
              <a:t>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4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6CE28-1E5B-438C-BF6C-293093B7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F6E1-D41D-417F-8D43-E4A78BE3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Building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endParaRPr lang="de-DE" dirty="0"/>
          </a:p>
          <a:p>
            <a:r>
              <a:rPr lang="de-DE" dirty="0"/>
              <a:t>Lab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drifts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  <a:p>
            <a:r>
              <a:rPr lang="de-DE" dirty="0"/>
              <a:t>Knowledge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may</a:t>
            </a:r>
            <a:br>
              <a:rPr lang="de-DE" dirty="0"/>
            </a:br>
            <a:r>
              <a:rPr lang="de-DE" dirty="0"/>
              <a:t>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, e.g. PKI, SQL and Exchange</a:t>
            </a:r>
          </a:p>
          <a:p>
            <a:r>
              <a:rPr lang="de-DE" dirty="0"/>
              <a:t>Consistency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on-</a:t>
            </a:r>
            <a:r>
              <a:rPr lang="de-DE" dirty="0" err="1"/>
              <a:t>premises</a:t>
            </a:r>
            <a:r>
              <a:rPr lang="de-DE" dirty="0"/>
              <a:t> and in </a:t>
            </a:r>
            <a:r>
              <a:rPr lang="de-DE" dirty="0" err="1"/>
              <a:t>the</a:t>
            </a:r>
            <a:br>
              <a:rPr lang="de-DE" dirty="0"/>
            </a:br>
            <a:r>
              <a:rPr lang="de-DE" dirty="0" err="1"/>
              <a:t>cloud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46755-9160-47EC-BA82-AFCAF3EA9034}"/>
              </a:ext>
            </a:extLst>
          </p:cNvPr>
          <p:cNvSpPr txBox="1"/>
          <p:nvPr/>
        </p:nvSpPr>
        <p:spPr>
          <a:xfrm rot="1444775">
            <a:off x="50272" y="3080747"/>
            <a:ext cx="112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IT IS AWESOME!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657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B61CF-D903-49F9-AF54-1E6CAFFF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54C5-93B1-4D45-B81E-D57D8F6D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Module AutomatedLab (github.com/AutomatedLab)</a:t>
            </a:r>
          </a:p>
          <a:p>
            <a:r>
              <a:rPr lang="de-DE" dirty="0" err="1"/>
              <a:t>Currently</a:t>
            </a:r>
            <a:r>
              <a:rPr lang="de-DE" dirty="0"/>
              <a:t> 133 </a:t>
            </a:r>
            <a:r>
              <a:rPr lang="de-DE" dirty="0" err="1"/>
              <a:t>cmdlets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and manage </a:t>
            </a:r>
            <a:r>
              <a:rPr lang="de-DE" dirty="0" err="1"/>
              <a:t>labs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Hyper-V, Azure and </a:t>
            </a:r>
            <a:r>
              <a:rPr lang="de-DE" dirty="0" err="1"/>
              <a:t>VMWare</a:t>
            </a:r>
            <a:endParaRPr lang="de-DE" dirty="0"/>
          </a:p>
          <a:p>
            <a:r>
              <a:rPr lang="de-DE" dirty="0"/>
              <a:t>Supports 29 different </a:t>
            </a:r>
            <a:r>
              <a:rPr lang="de-DE" dirty="0" err="1"/>
              <a:t>roles</a:t>
            </a:r>
            <a:r>
              <a:rPr lang="de-DE" dirty="0"/>
              <a:t> </a:t>
            </a:r>
            <a:r>
              <a:rPr lang="de-DE" dirty="0" err="1"/>
              <a:t>including</a:t>
            </a:r>
            <a:endParaRPr lang="de-DE" dirty="0"/>
          </a:p>
          <a:p>
            <a:pPr lvl="1"/>
            <a:r>
              <a:rPr lang="de-DE" dirty="0"/>
              <a:t>AD DS</a:t>
            </a:r>
          </a:p>
          <a:p>
            <a:pPr lvl="1"/>
            <a:r>
              <a:rPr lang="de-DE" dirty="0"/>
              <a:t>AD CS</a:t>
            </a:r>
          </a:p>
          <a:p>
            <a:pPr lvl="1"/>
            <a:r>
              <a:rPr lang="de-DE" dirty="0"/>
              <a:t>AD FS</a:t>
            </a:r>
          </a:p>
          <a:p>
            <a:pPr lvl="1"/>
            <a:r>
              <a:rPr lang="de-DE" dirty="0"/>
              <a:t>SQL</a:t>
            </a:r>
          </a:p>
          <a:p>
            <a:pPr lvl="1"/>
            <a:r>
              <a:rPr lang="de-DE" dirty="0"/>
              <a:t>…and </a:t>
            </a:r>
            <a:r>
              <a:rPr lang="de-DE" dirty="0" err="1"/>
              <a:t>loads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easy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endParaRPr lang="de-D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2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3" name="Picture 2" descr="A building with a metal fence&#10;&#10;Description generated with high confidence">
            <a:extLst>
              <a:ext uri="{FF2B5EF4-FFF2-40B4-BE49-F238E27FC236}">
                <a16:creationId xmlns:a16="http://schemas.microsoft.com/office/drawing/2014/main" id="{2057CBF9-34ED-4F6E-BB0B-C6F8C80DB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14" y="0"/>
            <a:ext cx="102895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F15CCD-D384-491F-AF7E-FF6891E36996}"/>
              </a:ext>
            </a:extLst>
          </p:cNvPr>
          <p:cNvSpPr txBox="1"/>
          <p:nvPr/>
        </p:nvSpPr>
        <p:spPr>
          <a:xfrm>
            <a:off x="4008871" y="5492416"/>
            <a:ext cx="417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Lab Environment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642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375A04-C862-499F-9116-52411345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Hyper-V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1357-AF14-4DCB-A6CF-0E9E6C94E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Domain Controllers and ADDS </a:t>
            </a:r>
            <a:r>
              <a:rPr lang="de-DE" dirty="0" err="1"/>
              <a:t>deployment</a:t>
            </a:r>
            <a:endParaRPr lang="de-DE" dirty="0"/>
          </a:p>
          <a:p>
            <a:pPr lvl="1"/>
            <a:r>
              <a:rPr lang="de-DE" dirty="0"/>
              <a:t>6k Users</a:t>
            </a:r>
          </a:p>
          <a:p>
            <a:pPr lvl="1"/>
            <a:r>
              <a:rPr lang="de-DE" dirty="0"/>
              <a:t>~150 organizational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File </a:t>
            </a:r>
            <a:r>
              <a:rPr lang="de-DE" dirty="0" err="1"/>
              <a:t>server</a:t>
            </a:r>
            <a:endParaRPr lang="de-DE" dirty="0"/>
          </a:p>
          <a:p>
            <a:r>
              <a:rPr lang="de-DE" dirty="0"/>
              <a:t>Web </a:t>
            </a:r>
            <a:r>
              <a:rPr lang="de-DE" dirty="0" err="1"/>
              <a:t>server</a:t>
            </a:r>
            <a:endParaRPr lang="de-DE" dirty="0"/>
          </a:p>
          <a:p>
            <a:r>
              <a:rPr lang="de-DE" dirty="0"/>
              <a:t>Router</a:t>
            </a:r>
          </a:p>
          <a:p>
            <a:pPr lvl="1"/>
            <a:r>
              <a:rPr lang="de-DE" dirty="0"/>
              <a:t>NIC 1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lab </a:t>
            </a:r>
            <a:r>
              <a:rPr lang="de-DE" dirty="0" err="1"/>
              <a:t>vnet</a:t>
            </a:r>
            <a:endParaRPr lang="de-DE" dirty="0"/>
          </a:p>
          <a:p>
            <a:pPr lvl="1"/>
            <a:r>
              <a:rPr lang="de-DE" dirty="0"/>
              <a:t>NIC 2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2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404</Words>
  <Application>Microsoft Office PowerPoint</Application>
  <PresentationFormat>Widescreen</PresentationFormat>
  <Paragraphs>141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Kailasa</vt:lpstr>
      <vt:lpstr>Segoe UI</vt:lpstr>
      <vt:lpstr>Office Theme</vt:lpstr>
      <vt:lpstr>PowerPoint Presentation</vt:lpstr>
      <vt:lpstr>Introduction</vt:lpstr>
      <vt:lpstr>Introduction</vt:lpstr>
      <vt:lpstr>Agenda</vt:lpstr>
      <vt:lpstr>Why automate?</vt:lpstr>
      <vt:lpstr>Why automate?</vt:lpstr>
      <vt:lpstr>Creating a lab</vt:lpstr>
      <vt:lpstr>PowerPoint Presentation</vt:lpstr>
      <vt:lpstr>Hyper-V</vt:lpstr>
      <vt:lpstr>Azure</vt:lpstr>
      <vt:lpstr>Azure resource types used</vt:lpstr>
      <vt:lpstr>DEMO</vt:lpstr>
      <vt:lpstr>Demo</vt:lpstr>
      <vt:lpstr>DEMO</vt:lpstr>
      <vt:lpstr>Demo</vt:lpstr>
      <vt:lpstr>Take-aways</vt:lpstr>
      <vt:lpstr>PARTYYYY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Jan-Hendrik Peters</cp:lastModifiedBy>
  <cp:revision>35</cp:revision>
  <dcterms:created xsi:type="dcterms:W3CDTF">2016-09-12T03:10:49Z</dcterms:created>
  <dcterms:modified xsi:type="dcterms:W3CDTF">2017-10-27T09:21:34Z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japete@microsoft.com</vt:lpwstr>
  </property>
  <property fmtid="{D5CDD505-2E9C-101B-9397-08002B2CF9AE}" pid="6" name="MSIP_Label_f42aa342-8706-4288-bd11-ebb85995028c_SetDate">
    <vt:lpwstr>2017-10-10T15:32:49.3892581+02:00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